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3095625"/>
            <a:ext cx="90487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5154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52587"/>
            <a:ext cx="11553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3034" cy="534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081120" cy="548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6569"/>
            <a:ext cx="11305256" cy="55268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8494"/>
            <a:ext cx="9721080" cy="55708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36411"/>
            <a:ext cx="9723065" cy="5632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7775"/>
            <a:ext cx="11677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93305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204912"/>
            <a:ext cx="95535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52587"/>
            <a:ext cx="10906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66875"/>
            <a:ext cx="113442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59856"/>
            <a:ext cx="11649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666975"/>
            <a:ext cx="115157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19312"/>
            <a:ext cx="116205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770" y="393305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251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7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2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52587"/>
            <a:ext cx="115824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2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14550"/>
            <a:ext cx="106965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6300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0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7787"/>
            <a:ext cx="106584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09712"/>
            <a:ext cx="10677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9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9725"/>
            <a:ext cx="10513168" cy="58016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13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3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395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50100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839" y="3393161"/>
            <a:ext cx="73003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0959" y="4492756"/>
            <a:ext cx="99162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0959" y="5534477"/>
            <a:ext cx="62532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10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81137"/>
            <a:ext cx="106394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0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53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90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6764" y="4509120"/>
            <a:ext cx="10065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6765" y="5550842"/>
            <a:ext cx="9489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4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5900"/>
            <a:ext cx="10744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92896"/>
            <a:ext cx="29958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7064" y="3511468"/>
            <a:ext cx="10555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7064" y="4611063"/>
            <a:ext cx="4146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97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52537"/>
            <a:ext cx="11068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7501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20486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7984" y="4029790"/>
            <a:ext cx="1986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04975"/>
            <a:ext cx="118205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7301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2338" y="357301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19312"/>
            <a:ext cx="116776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38312"/>
            <a:ext cx="11649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705697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6741" y="2608522"/>
            <a:ext cx="19974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0721" y="3546071"/>
            <a:ext cx="19974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25136" cy="547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